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2" r:id="rId4"/>
    <p:sldId id="309" r:id="rId5"/>
    <p:sldId id="291" r:id="rId6"/>
    <p:sldId id="295" r:id="rId7"/>
    <p:sldId id="301" r:id="rId8"/>
    <p:sldId id="310" r:id="rId9"/>
    <p:sldId id="311" r:id="rId10"/>
    <p:sldId id="312" r:id="rId11"/>
    <p:sldId id="304" r:id="rId12"/>
    <p:sldId id="313" r:id="rId13"/>
    <p:sldId id="314" r:id="rId14"/>
    <p:sldId id="302" r:id="rId15"/>
    <p:sldId id="315" r:id="rId16"/>
    <p:sldId id="316" r:id="rId17"/>
    <p:sldId id="299" r:id="rId18"/>
    <p:sldId id="317" r:id="rId19"/>
    <p:sldId id="306" r:id="rId20"/>
    <p:sldId id="319" r:id="rId21"/>
    <p:sldId id="303" r:id="rId22"/>
    <p:sldId id="320" r:id="rId23"/>
    <p:sldId id="321" r:id="rId24"/>
    <p:sldId id="322" r:id="rId25"/>
    <p:sldId id="323" r:id="rId26"/>
    <p:sldId id="324" r:id="rId27"/>
    <p:sldId id="32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BEE9-AD36-40ED-AF4F-F4745C994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525F9-FF6E-4C69-BA01-DB9963AAB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3C38A-C9B2-46EB-9CA9-289E7A806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19C90-DDD5-4A93-9B65-BA7C05F1A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028C2-3AC9-4A30-ABB7-2C05A8361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4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2C9D-A252-4654-89F4-3A9AB9686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81F66D-38A8-4A5A-900E-36508BA7F6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2E693-9055-4AFB-9CB1-7D9007837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00F77-E381-4126-9FE8-C4AFEA879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DF873-D7B1-44E7-AB23-5DC69F95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248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952D7A-35B1-4C23-A31E-AB90692CAA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06157-11DC-4285-BFF0-3E17618CD4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5D9B0-3547-44A4-ADBE-BC0EF7CAD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852FD-D219-46A8-8C78-A8A8C1EB5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3C2D3-D560-4D00-BEB4-1C80819FA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88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12BA0-D049-48BF-9DE6-2E829807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A52FC-1D50-47D2-A660-CE1EA6D4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7F84A-39C2-4CB0-B9A3-37D581486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9C755-4027-4313-A4E0-6E008995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987F7-046C-42AB-BB90-619AD62F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280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16A87-26A9-4974-99E4-6A6E6EE4F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91A72-49CA-465B-A022-741A6C17F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5FF72-1A3F-47F3-9AED-BE530FD82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7257E-59EF-4479-8C83-F39B326F7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D61E3-84EB-4B5D-A464-F6F2BD478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93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1BFC9-919E-4D9A-A43D-F0D8C74ED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B7769-01B5-4510-8D1F-2B4A720106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9462E6-784F-4C44-9637-21EA24BB3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E869A1-E7A7-47EC-B0B5-F4FB81CED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0603D-B95D-416F-9A81-51E1CF0E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D669B-76F5-4825-B3CC-EC08E5F6A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0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F8E40-F243-491F-B15B-9FAD3B70B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378BC-A566-43D5-B4DB-43B86722B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BE70FB-4422-4201-A38E-5DA70F0EA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2BD2FE-963D-4F6B-916B-5E3F7C45D8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399F40-8215-483E-BCA7-ED4E946EC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9F2630-C15A-4CFE-B133-7157DADF0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0C6B5F-39E1-4934-9A1C-D2FF43596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39090E-9EAA-4D1F-9CE5-538FA8F21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046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0B99D-2250-4181-A36F-B3A09527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4DD004-0C0F-473C-97B1-264E64FE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2FFEC-420B-44D6-B2CA-D0AA1B9D2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0BC830-E7AD-489F-98C3-6F625B6B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5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B092C2-0471-4368-A320-31415B90E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6C0DD-CAFD-4E69-8759-7E6EFAD4F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46BB5-797D-49C6-B834-D53CC4A13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28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131BE-C038-46BE-B15E-4B2B59CBC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F9715-A8E8-4E8B-838E-7B19D0598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5508B-4D90-4E18-AB1F-943F239B1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50F-E189-4121-B229-41D4751C7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78E0A-54C8-4B24-94D5-54DFB6EAE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5061EA-BEDD-4435-88BD-A7A70AC24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24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2840E-B031-462D-89A8-C9C8EC51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5BFEA0-90C2-4D6D-83C7-8D8EDAE56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0A45DA-CDD7-4375-855F-2A91FE01E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98271-E808-40EB-B8B1-9482B7890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93E6B6-CFBA-42A8-BE12-122FA0FAF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1E528-9164-4A25-84F6-0988B3BAE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87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F2C9CC-6EF1-4F04-92D8-77E4F4E0E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19F54-35FA-4B2A-A2D6-88C796CBB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634B0-B9E7-48D2-9626-0E039650FF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900D4-0661-4D9B-AC58-3179B58F9AF0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E1026-DABD-4864-9A07-9A277E243D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D7243-8D77-491B-9C94-D7F723116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9499E-D867-4291-AD4A-EAE4B9B83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903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68507B-24C3-4ACF-8E74-505A962E5550}"/>
              </a:ext>
            </a:extLst>
          </p:cNvPr>
          <p:cNvSpPr txBox="1"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Managing HUB Repository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23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16641" y="662400"/>
            <a:ext cx="3410309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 ORS: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8016641" y="2286000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It will start Importing all Metadata table and Sample tables into the ORS.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4C6D99-6D43-4F1F-B1C0-34D25DB54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050" y="1507798"/>
            <a:ext cx="496252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588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0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2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765051" y="662400"/>
            <a:ext cx="3384000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HUB CONSOLE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765051" y="2286000"/>
            <a:ext cx="3384000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60000"/>
                  </a:schemeClr>
                </a:solidFill>
              </a:rPr>
              <a:t>To Lunch Hub Console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60000"/>
                  </a:schemeClr>
                </a:solidFill>
              </a:rPr>
              <a:t>Use any web browser, and enter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>
                    <a:alpha val="60000"/>
                  </a:srgbClr>
                </a:solidFill>
              </a:rPr>
              <a:t>&lt;HOST&gt;:&lt;PORT&gt;/cmx/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14AC16-F813-44EE-9A24-F6C14376E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053" y="1948007"/>
            <a:ext cx="6014185" cy="390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20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>
                <a:solidFill>
                  <a:schemeClr val="bg1"/>
                </a:solidFill>
                <a:latin typeface="+mj-lt"/>
                <a:ea typeface="+mj-ea"/>
                <a:cs typeface="+mj-cs"/>
              </a:rPr>
              <a:t>HUB CONSOLE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4BC9A6-8689-4746-8619-F48483C08C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" r="1" b="1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7546848" y="2516777"/>
            <a:ext cx="3803904" cy="3660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Provide Sign In Info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62164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>
                <a:solidFill>
                  <a:schemeClr val="bg1"/>
                </a:solidFill>
                <a:latin typeface="+mj-lt"/>
                <a:ea typeface="+mj-ea"/>
                <a:cs typeface="+mj-cs"/>
              </a:rPr>
              <a:t>HUB CONSOLE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48DDE6-F9DE-4C28-B07F-690BF2F9F6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39" r="-2" b="-2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7546848" y="2850344"/>
            <a:ext cx="3803904" cy="3660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rgbClr val="FF0000"/>
                </a:solidFill>
              </a:rPr>
              <a:t>Siperian-console.jnlp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/>
              <a:t>file will be downloaded.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Double click on this to lunch Hub Console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48425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16641" y="662400"/>
            <a:ext cx="3410309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HUB CONSOLE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8016641" y="2286000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Provide Login Info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817DC8-71F3-4A04-B25E-7B48CDEAE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814" y="1408466"/>
            <a:ext cx="645795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572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16641" y="662400"/>
            <a:ext cx="3410309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HUB CONSOLE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8016641" y="2286000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Only MASTER DB is available.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ORS is not appearing because, we need to Register the ORS first.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D9A37-2E5D-4C1A-AC16-5FEAB367A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76" y="1126172"/>
            <a:ext cx="644842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130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16641" y="662400"/>
            <a:ext cx="3410309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HUB CONSOLE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7962791" y="1595120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Select Master DB and login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5165AC-E539-47BD-9E0D-1E4979CB0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27" y="56515"/>
            <a:ext cx="6429375" cy="3676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B5F1CC-20BD-4F8C-8F8B-9EAE17361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5541" y="2113915"/>
            <a:ext cx="520065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41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8A79B-B185-4C1B-AD6E-FF1053DEB70D}"/>
              </a:ext>
            </a:extLst>
          </p:cNvPr>
          <p:cNvSpPr txBox="1"/>
          <p:nvPr/>
        </p:nvSpPr>
        <p:spPr>
          <a:xfrm>
            <a:off x="1046746" y="586822"/>
            <a:ext cx="356025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Register ORS: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65C2-C95E-4DD4-A04B-DBF5D95E6944}"/>
              </a:ext>
            </a:extLst>
          </p:cNvPr>
          <p:cNvSpPr txBox="1"/>
          <p:nvPr/>
        </p:nvSpPr>
        <p:spPr>
          <a:xfrm>
            <a:off x="5351164" y="586822"/>
            <a:ext cx="600263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Go To Database </a:t>
            </a:r>
            <a:r>
              <a:rPr lang="en-US" dirty="0">
                <a:sym typeface="Wingdings" panose="05000000000000000000" pitchFamily="2" charset="2"/>
              </a:rPr>
              <a:t> Acquire Write Lock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E1147C-EB71-480B-8ABF-6AFE7C2F7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3401374"/>
            <a:ext cx="11164824" cy="214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01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0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2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8A79B-B185-4C1B-AD6E-FF1053DEB70D}"/>
              </a:ext>
            </a:extLst>
          </p:cNvPr>
          <p:cNvSpPr txBox="1"/>
          <p:nvPr/>
        </p:nvSpPr>
        <p:spPr>
          <a:xfrm>
            <a:off x="1046746" y="641850"/>
            <a:ext cx="361188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>
                <a:latin typeface="+mj-lt"/>
                <a:ea typeface="+mj-ea"/>
                <a:cs typeface="+mj-cs"/>
              </a:rPr>
              <a:t>Register ORS: </a:t>
            </a:r>
          </a:p>
        </p:txBody>
      </p:sp>
      <p:sp>
        <p:nvSpPr>
          <p:cNvPr id="51" name="Rectangle 44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2" name="Rectangle 46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65C2-C95E-4DD4-A04B-DBF5D95E6944}"/>
              </a:ext>
            </a:extLst>
          </p:cNvPr>
          <p:cNvSpPr txBox="1"/>
          <p:nvPr/>
        </p:nvSpPr>
        <p:spPr>
          <a:xfrm>
            <a:off x="5300640" y="641850"/>
            <a:ext cx="605316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Click On + add button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Select Database Type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548DA-069C-4B37-B162-DAED002F48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0997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42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16641" y="662400"/>
            <a:ext cx="401248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REGISTER ORS: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8008957" y="1565043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We have two ORS.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alpha val="60000"/>
                  </a:schemeClr>
                </a:solidFill>
              </a:rPr>
              <a:t>Cmx_ors</a:t>
            </a: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alpha val="60000"/>
                  </a:schemeClr>
                </a:solidFill>
              </a:rPr>
              <a:t>Sample_ors</a:t>
            </a: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Give both one by one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857250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Review Summary and Test Connectivity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3BC23C-EDD0-435A-BF3A-3677071A7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7" y="127317"/>
            <a:ext cx="2905125" cy="3209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31B06A-EF90-4420-9355-C134885B5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789" y="160632"/>
            <a:ext cx="2838450" cy="3238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C5C021-6E69-4607-B05B-7E97C803C0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877" y="3419452"/>
            <a:ext cx="2828925" cy="31813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31D6E5E-D788-48CF-A8C6-55C1E158E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6375" y="3487443"/>
            <a:ext cx="3171825" cy="32099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66C855-D8F0-4F6C-9E88-C448455209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9187" y="5092405"/>
            <a:ext cx="31242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142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D036F2C-0CF4-4B11-BD88-5FB7079A6D79}"/>
              </a:ext>
            </a:extLst>
          </p:cNvPr>
          <p:cNvSpPr txBox="1"/>
          <p:nvPr/>
        </p:nvSpPr>
        <p:spPr>
          <a:xfrm>
            <a:off x="3577553" y="1767997"/>
            <a:ext cx="527901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</a:t>
            </a:r>
            <a:r>
              <a:rPr lang="en-US" sz="4000" b="1" u="sng" dirty="0"/>
              <a:t>AGENDA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ORS 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Creating 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Importing Meta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Register 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Validate Meta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Graphical View Of ORS</a:t>
            </a:r>
          </a:p>
        </p:txBody>
      </p:sp>
    </p:spTree>
    <p:extLst>
      <p:ext uri="{BB962C8B-B14F-4D97-AF65-F5344CB8AC3E}">
        <p14:creationId xmlns:p14="http://schemas.microsoft.com/office/powerpoint/2010/main" val="5014154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0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2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8A79B-B185-4C1B-AD6E-FF1053DEB70D}"/>
              </a:ext>
            </a:extLst>
          </p:cNvPr>
          <p:cNvSpPr txBox="1"/>
          <p:nvPr/>
        </p:nvSpPr>
        <p:spPr>
          <a:xfrm>
            <a:off x="1046746" y="641850"/>
            <a:ext cx="361188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>
                <a:latin typeface="+mj-lt"/>
                <a:ea typeface="+mj-ea"/>
                <a:cs typeface="+mj-cs"/>
              </a:rPr>
              <a:t>Register ORS: </a:t>
            </a:r>
          </a:p>
        </p:txBody>
      </p:sp>
      <p:sp>
        <p:nvSpPr>
          <p:cNvPr id="51" name="Rectangle 44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2" name="Rectangle 46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65C2-C95E-4DD4-A04B-DBF5D95E6944}"/>
              </a:ext>
            </a:extLst>
          </p:cNvPr>
          <p:cNvSpPr txBox="1"/>
          <p:nvPr/>
        </p:nvSpPr>
        <p:spPr>
          <a:xfrm>
            <a:off x="5300640" y="641850"/>
            <a:ext cx="605316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Similarly Register MDM_SAMPLE ORS.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25248-2279-4A49-9083-C88061644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92545"/>
            <a:ext cx="1180592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865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16641" y="662400"/>
            <a:ext cx="3410309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VALIDATING ORS: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8016641" y="2286000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Go To Repository Manager 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  <a:sym typeface="Wingdings" panose="05000000000000000000" pitchFamily="2" charset="2"/>
              </a:rPr>
              <a:t> Validate  Select the ORS, which you want to Validate</a:t>
            </a: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CFA3A9-3481-47C9-8DE4-C3BA1B6B6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384528"/>
            <a:ext cx="5772150" cy="20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877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8A79B-B185-4C1B-AD6E-FF1053DEB70D}"/>
              </a:ext>
            </a:extLst>
          </p:cNvPr>
          <p:cNvSpPr txBox="1"/>
          <p:nvPr/>
        </p:nvSpPr>
        <p:spPr>
          <a:xfrm>
            <a:off x="1046746" y="641850"/>
            <a:ext cx="361188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Validate ORS: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65C2-C95E-4DD4-A04B-DBF5D95E6944}"/>
              </a:ext>
            </a:extLst>
          </p:cNvPr>
          <p:cNvSpPr txBox="1"/>
          <p:nvPr/>
        </p:nvSpPr>
        <p:spPr>
          <a:xfrm>
            <a:off x="5300640" y="641850"/>
            <a:ext cx="605316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Select ORS and Click on Validate Button.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37F17B-0EFF-4FE4-865B-416C50CCCD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2710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162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8A79B-B185-4C1B-AD6E-FF1053DEB70D}"/>
              </a:ext>
            </a:extLst>
          </p:cNvPr>
          <p:cNvSpPr txBox="1"/>
          <p:nvPr/>
        </p:nvSpPr>
        <p:spPr>
          <a:xfrm>
            <a:off x="1046746" y="641850"/>
            <a:ext cx="361188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Validate ORS: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65C2-C95E-4DD4-A04B-DBF5D95E6944}"/>
              </a:ext>
            </a:extLst>
          </p:cNvPr>
          <p:cNvSpPr txBox="1"/>
          <p:nvPr/>
        </p:nvSpPr>
        <p:spPr>
          <a:xfrm>
            <a:off x="5300640" y="641850"/>
            <a:ext cx="605316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No Error Found.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If you get ERROR or FATAL then look into the issue and resolve it.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Like this validate all ORS which you have registered.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77A495-44EA-4C6F-A7AD-C9BCDBFFBB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297" b="-1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77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8A79B-B185-4C1B-AD6E-FF1053DEB70D}"/>
              </a:ext>
            </a:extLst>
          </p:cNvPr>
          <p:cNvSpPr txBox="1"/>
          <p:nvPr/>
        </p:nvSpPr>
        <p:spPr>
          <a:xfrm>
            <a:off x="1046746" y="641850"/>
            <a:ext cx="361188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Validate ORS: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65C2-C95E-4DD4-A04B-DBF5D95E6944}"/>
              </a:ext>
            </a:extLst>
          </p:cNvPr>
          <p:cNvSpPr txBox="1"/>
          <p:nvPr/>
        </p:nvSpPr>
        <p:spPr>
          <a:xfrm>
            <a:off x="5300640" y="641850"/>
            <a:ext cx="605316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Following Validation Shows Warning.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A79993-4CFF-45E0-96D5-4FFF292FF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4" y="2780836"/>
            <a:ext cx="12172950" cy="301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7209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8A79B-B185-4C1B-AD6E-FF1053DEB70D}"/>
              </a:ext>
            </a:extLst>
          </p:cNvPr>
          <p:cNvSpPr txBox="1"/>
          <p:nvPr/>
        </p:nvSpPr>
        <p:spPr>
          <a:xfrm>
            <a:off x="1046746" y="641850"/>
            <a:ext cx="361188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Graphical View Of Repository: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65C2-C95E-4DD4-A04B-DBF5D95E6944}"/>
              </a:ext>
            </a:extLst>
          </p:cNvPr>
          <p:cNvSpPr txBox="1"/>
          <p:nvPr/>
        </p:nvSpPr>
        <p:spPr>
          <a:xfrm>
            <a:off x="5300640" y="641850"/>
            <a:ext cx="605316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Graphical View is showing entire MDM DB Model in Graphical way.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Below is one of MDM ORS, where we have created Tables based on need.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0D1EC9-F117-465F-9AFE-1B18F4209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0329"/>
            <a:ext cx="12192000" cy="347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708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8A79B-B185-4C1B-AD6E-FF1053DEB70D}"/>
              </a:ext>
            </a:extLst>
          </p:cNvPr>
          <p:cNvSpPr txBox="1"/>
          <p:nvPr/>
        </p:nvSpPr>
        <p:spPr>
          <a:xfrm>
            <a:off x="1046746" y="641850"/>
            <a:ext cx="361188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Graphical View Of Repository: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65C2-C95E-4DD4-A04B-DBF5D95E6944}"/>
              </a:ext>
            </a:extLst>
          </p:cNvPr>
          <p:cNvSpPr txBox="1"/>
          <p:nvPr/>
        </p:nvSpPr>
        <p:spPr>
          <a:xfrm>
            <a:off x="5300640" y="641850"/>
            <a:ext cx="605316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For Graphical View Of Repository : Click on “Schema Viewer”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C90BE0-0178-4158-99B9-7906ED603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2846"/>
            <a:ext cx="12192000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740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8A79B-B185-4C1B-AD6E-FF1053DEB70D}"/>
              </a:ext>
            </a:extLst>
          </p:cNvPr>
          <p:cNvSpPr txBox="1"/>
          <p:nvPr/>
        </p:nvSpPr>
        <p:spPr>
          <a:xfrm>
            <a:off x="1046746" y="641850"/>
            <a:ext cx="361188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Graphical View Of Repository: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65C2-C95E-4DD4-A04B-DBF5D95E6944}"/>
              </a:ext>
            </a:extLst>
          </p:cNvPr>
          <p:cNvSpPr txBox="1"/>
          <p:nvPr/>
        </p:nvSpPr>
        <p:spPr>
          <a:xfrm>
            <a:off x="5300640" y="641850"/>
            <a:ext cx="605316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Below is Graphical View Of Repository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You can Zoom In and Out, Can save the schema Viewer, You can Print this also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346EB1-CA80-43A1-981C-9FB97D877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9" y="2243867"/>
            <a:ext cx="12192000" cy="45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7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67" name="Freeform: Shape 66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457201" y="723406"/>
            <a:ext cx="3234018" cy="38267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400" b="1" u="sng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CREATE ORS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3EFA9-7218-406F-BB6C-16AEB9129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985" y="1567964"/>
            <a:ext cx="6913375" cy="390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057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4672" y="338328"/>
            <a:ext cx="3877056" cy="2249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dirty="0">
                <a:latin typeface="+mj-lt"/>
                <a:ea typeface="+mj-ea"/>
                <a:cs typeface="+mj-cs"/>
              </a:rPr>
              <a:t>CREATE ORS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182880" y="1960880"/>
            <a:ext cx="35255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Informatica MDM Data Base 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you will get as part of Informatica MDM Software.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Create ORS Data Base Schema Run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Sip_ant.bat </a:t>
            </a:r>
            <a:r>
              <a:rPr lang="en-US" dirty="0" err="1">
                <a:solidFill>
                  <a:srgbClr val="FF0000"/>
                </a:solidFill>
              </a:rPr>
              <a:t>create_ors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93492D-4924-4C70-A79D-D07371845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221" y="1235908"/>
            <a:ext cx="5724525" cy="1819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F34279-D022-49FE-9560-F3B87DD67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012" y="3187065"/>
            <a:ext cx="711517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491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4672" y="338328"/>
            <a:ext cx="3877056" cy="2249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u="sng" dirty="0">
                <a:latin typeface="+mj-lt"/>
                <a:ea typeface="+mj-ea"/>
                <a:cs typeface="+mj-cs"/>
              </a:rPr>
              <a:t>HUB STORE: CREATE ORS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182880" y="1960880"/>
            <a:ext cx="35255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 Host, Port, Service </a:t>
            </a:r>
            <a:r>
              <a:rPr lang="en-US" dirty="0" err="1"/>
              <a:t>etc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 ORS name like MDM_SAMPLE,ORS_SAMPLE CUSTOMER_ORS </a:t>
            </a:r>
            <a:r>
              <a:rPr lang="en-US" dirty="0" err="1"/>
              <a:t>etc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Empty ORS will be created.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B91922-CA2D-4347-8CD0-8850112D7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781" y="495061"/>
            <a:ext cx="57531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141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643467" y="321734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 ORS: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643469" y="1782981"/>
            <a:ext cx="4008384" cy="4393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Run: sip_ant.sh </a:t>
            </a:r>
            <a:r>
              <a:rPr lang="en-US" sz="2000" dirty="0" err="1"/>
              <a:t>import_schema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Select Sample ORS given by MDM Software bundle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Isosceles Triangle 6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2570E93-5217-44DF-A217-1591EACD1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701" y="3457576"/>
            <a:ext cx="950595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17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16641" y="662400"/>
            <a:ext cx="3410309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 ORS: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8016641" y="2286000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Sip_ant.sh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</a:rPr>
              <a:t>import_schema</a:t>
            </a: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Give ORS name as : MDM_SAMPLE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276CFA-0BF2-4F52-8B3B-54CAE9591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0" y="356775"/>
            <a:ext cx="7672069" cy="583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12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16641" y="662400"/>
            <a:ext cx="3410309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 ORS: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8016641" y="2286000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PATH to Locate MDM Sample ORS.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FA5677-DD60-4E09-AAA5-42B2BD575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66" y="1255650"/>
            <a:ext cx="6753225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53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11852-A17A-42E5-B094-333D537DB317}"/>
              </a:ext>
            </a:extLst>
          </p:cNvPr>
          <p:cNvSpPr txBox="1"/>
          <p:nvPr/>
        </p:nvSpPr>
        <p:spPr>
          <a:xfrm>
            <a:off x="8016641" y="662400"/>
            <a:ext cx="3410309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 ORS: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A54984-1A04-4871-B671-60B9965B8D09}"/>
              </a:ext>
            </a:extLst>
          </p:cNvPr>
          <p:cNvSpPr txBox="1"/>
          <p:nvPr/>
        </p:nvSpPr>
        <p:spPr>
          <a:xfrm>
            <a:off x="8016641" y="2286000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Provide Sample ORS Info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PATH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Name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</a:rPr>
              <a:t>etc</a:t>
            </a: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B5023B-E3EF-413F-8DEF-6E2D8F51C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9" y="438150"/>
            <a:ext cx="7581900" cy="5981700"/>
          </a:xfrm>
          <a:prstGeom prst="rect">
            <a:avLst/>
          </a:prstGeom>
        </p:spPr>
      </p:pic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9E2AF2D1-C6C1-463E-B802-845B95D85A4B}"/>
              </a:ext>
            </a:extLst>
          </p:cNvPr>
          <p:cNvSpPr/>
          <p:nvPr/>
        </p:nvSpPr>
        <p:spPr>
          <a:xfrm>
            <a:off x="2401223" y="2593733"/>
            <a:ext cx="1455566" cy="191008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ORS NAME</a:t>
            </a:r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59803FD7-9725-4D8D-8DA5-64611C598275}"/>
              </a:ext>
            </a:extLst>
          </p:cNvPr>
          <p:cNvSpPr/>
          <p:nvPr/>
        </p:nvSpPr>
        <p:spPr>
          <a:xfrm>
            <a:off x="5631185" y="3429000"/>
            <a:ext cx="1455566" cy="200083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SMAPLE ORS PATH</a:t>
            </a:r>
          </a:p>
        </p:txBody>
      </p:sp>
    </p:spTree>
    <p:extLst>
      <p:ext uri="{BB962C8B-B14F-4D97-AF65-F5344CB8AC3E}">
        <p14:creationId xmlns:p14="http://schemas.microsoft.com/office/powerpoint/2010/main" val="4052847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5479</TotalTime>
  <Words>456</Words>
  <Application>Microsoft Office PowerPoint</Application>
  <PresentationFormat>Widescreen</PresentationFormat>
  <Paragraphs>129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Dash, Deepak K SBOBNG-PTIY/FGA</dc:creator>
  <cp:lastModifiedBy>Dash, Deepak K SBOBNG-PTIY/FGA</cp:lastModifiedBy>
  <cp:revision>45</cp:revision>
  <dcterms:created xsi:type="dcterms:W3CDTF">2022-10-20T12:41:46Z</dcterms:created>
  <dcterms:modified xsi:type="dcterms:W3CDTF">2023-02-19T14:11:53Z</dcterms:modified>
</cp:coreProperties>
</file>

<file path=docProps/thumbnail.jpeg>
</file>